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60ceefda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60ceefda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60ceefda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d60ceefda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Menu Lateral Finan</a:t>
            </a:r>
            <a:r>
              <a:rPr lang="pt-BR"/>
              <a:t>ças &gt; Cotas Pendentes Online &gt; Selecione a unidade.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d60ceefda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d60ceefda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60ceefda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d60ceefda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d60ceefda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d60ceefda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73763"/>
                </a:solidFill>
              </a:rPr>
              <a:t>Como acessar Cotas em Aberto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73763"/>
                </a:solidFill>
              </a:rPr>
              <a:t>Passo a passo Portal BBZ.com.br</a:t>
            </a:r>
            <a:endParaRPr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73763"/>
                </a:solidFill>
              </a:rPr>
              <a:t>Consulte seus débitos</a:t>
            </a:r>
            <a:r>
              <a:rPr lang="pt-BR">
                <a:solidFill>
                  <a:srgbClr val="073763"/>
                </a:solidFill>
              </a:rPr>
              <a:t> 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/>
            </a:pPr>
            <a:r>
              <a:rPr lang="pt-BR">
                <a:solidFill>
                  <a:srgbClr val="073763"/>
                </a:solidFill>
              </a:rPr>
              <a:t>Acesse a </a:t>
            </a:r>
            <a:r>
              <a:rPr lang="pt-BR">
                <a:solidFill>
                  <a:srgbClr val="073763"/>
                </a:solidFill>
              </a:rPr>
              <a:t>área</a:t>
            </a:r>
            <a:r>
              <a:rPr lang="pt-BR">
                <a:solidFill>
                  <a:srgbClr val="073763"/>
                </a:solidFill>
              </a:rPr>
              <a:t> do cliente no Portal BBZ.com.br;</a:t>
            </a:r>
            <a:endParaRPr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/>
            </a:pPr>
            <a:r>
              <a:rPr lang="pt-BR">
                <a:solidFill>
                  <a:srgbClr val="073763"/>
                </a:solidFill>
              </a:rPr>
              <a:t>Entre com seu login e senha;</a:t>
            </a:r>
            <a:endParaRPr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/>
            </a:pPr>
            <a:r>
              <a:rPr lang="pt-BR">
                <a:solidFill>
                  <a:srgbClr val="073763"/>
                </a:solidFill>
              </a:rPr>
              <a:t>Acesse o menu </a:t>
            </a:r>
            <a:r>
              <a:rPr b="1" lang="pt-BR">
                <a:solidFill>
                  <a:srgbClr val="073763"/>
                </a:solidFill>
              </a:rPr>
              <a:t>Finan</a:t>
            </a:r>
            <a:r>
              <a:rPr b="1" lang="pt-BR">
                <a:solidFill>
                  <a:srgbClr val="073763"/>
                </a:solidFill>
              </a:rPr>
              <a:t>ças</a:t>
            </a:r>
            <a:r>
              <a:rPr lang="pt-BR">
                <a:solidFill>
                  <a:srgbClr val="073763"/>
                </a:solidFill>
              </a:rPr>
              <a:t> no menu lateral;</a:t>
            </a:r>
            <a:endParaRPr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/>
            </a:pPr>
            <a:r>
              <a:rPr lang="pt-BR">
                <a:solidFill>
                  <a:srgbClr val="073763"/>
                </a:solidFill>
              </a:rPr>
              <a:t>Selecione o menu </a:t>
            </a:r>
            <a:r>
              <a:rPr b="1" lang="pt-BR">
                <a:solidFill>
                  <a:srgbClr val="073763"/>
                </a:solidFill>
              </a:rPr>
              <a:t>Cotas Pendentes Online</a:t>
            </a:r>
            <a:r>
              <a:rPr lang="pt-BR">
                <a:solidFill>
                  <a:srgbClr val="073763"/>
                </a:solidFill>
              </a:rPr>
              <a:t> no menu lateral;</a:t>
            </a:r>
            <a:endParaRPr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/>
            </a:pPr>
            <a:r>
              <a:rPr lang="pt-BR">
                <a:solidFill>
                  <a:srgbClr val="073763"/>
                </a:solidFill>
              </a:rPr>
              <a:t>Selecione a unidade;</a:t>
            </a:r>
            <a:endParaRPr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/>
            </a:pPr>
            <a:r>
              <a:rPr lang="pt-BR">
                <a:solidFill>
                  <a:srgbClr val="073763"/>
                </a:solidFill>
              </a:rPr>
              <a:t>Clique em consultar;</a:t>
            </a:r>
            <a:endParaRPr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AutoNum type="arabicPeriod"/>
            </a:pPr>
            <a:r>
              <a:rPr lang="pt-BR">
                <a:solidFill>
                  <a:srgbClr val="073763"/>
                </a:solidFill>
              </a:rPr>
              <a:t>O sistema vai disponibilizar os débitos, com os devidos encargos, caso os débitos estejam dentro do prazo bancário, o sistema disponibiliza a segunda via do boleto, caso contrário, solicitar os boletos através do formulário BBZ.com.br/boleto30plus.</a:t>
            </a:r>
            <a:endParaRPr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833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2077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0614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5756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